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pt-P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2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790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547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52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58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66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3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41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32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1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5BB0DBC-9129-47BA-A031-E41EA393AE48}" type="datetimeFigureOut">
              <a:rPr lang="pt-PT" smtClean="0"/>
              <a:t>14/10/2020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1A25E5A-6D18-41BD-B81E-FBA535CD3A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815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1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40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3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Apresentação no Ecrã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 Dinis</dc:creator>
  <cp:lastModifiedBy>Joana Dinis</cp:lastModifiedBy>
  <cp:revision>1</cp:revision>
  <dcterms:created xsi:type="dcterms:W3CDTF">2020-10-14T08:13:36Z</dcterms:created>
  <dcterms:modified xsi:type="dcterms:W3CDTF">2020-10-14T08:15:50Z</dcterms:modified>
</cp:coreProperties>
</file>