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  <p:sldId id="263" r:id="rId6"/>
  </p:sldIdLst>
  <p:sldSz cx="9144000" cy="5143500" type="screen16x9"/>
  <p:notesSz cx="6858000" cy="9144000"/>
  <p:defaultTextStyle>
    <a:defPPr>
      <a:defRPr lang="pt-PT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752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463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011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3860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951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662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819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487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563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736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315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4929D-8475-4AD6-91F7-5EEE1176AB3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2BF02-D163-4671-B06F-515C4A3E627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2228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0"/>
            <a:ext cx="9141862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9454B3F-68E0-6EEE-5CAE-B097053C4A16}"/>
              </a:ext>
            </a:extLst>
          </p:cNvPr>
          <p:cNvSpPr txBox="1"/>
          <p:nvPr/>
        </p:nvSpPr>
        <p:spPr>
          <a:xfrm>
            <a:off x="1998617" y="3324497"/>
            <a:ext cx="4996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solidFill>
                  <a:schemeClr val="tx2"/>
                </a:solidFill>
              </a:rPr>
              <a:t>XVII Jornadas Ibéricas de Infraestruturas de Dados Espaciais</a:t>
            </a:r>
          </a:p>
          <a:p>
            <a:pPr algn="ctr"/>
            <a:r>
              <a:rPr lang="pt-PT" sz="1200" b="1" dirty="0">
                <a:solidFill>
                  <a:schemeClr val="tx2"/>
                </a:solidFill>
              </a:rPr>
              <a:t>11, 12 e 13 de novembro</a:t>
            </a:r>
          </a:p>
          <a:p>
            <a:pPr algn="ctr"/>
            <a:endParaRPr lang="pt-PT" sz="1200" b="1" dirty="0">
              <a:solidFill>
                <a:schemeClr val="tx2"/>
              </a:solidFill>
            </a:endParaRPr>
          </a:p>
          <a:p>
            <a:pPr algn="ctr"/>
            <a:r>
              <a:rPr lang="pt-PT" sz="1200" b="1" dirty="0">
                <a:solidFill>
                  <a:schemeClr val="tx2"/>
                </a:solidFill>
              </a:rPr>
              <a:t>XVII </a:t>
            </a:r>
            <a:r>
              <a:rPr lang="pt-PT" sz="1200" b="1" dirty="0" err="1">
                <a:solidFill>
                  <a:schemeClr val="tx2"/>
                </a:solidFill>
              </a:rPr>
              <a:t>Congreso</a:t>
            </a:r>
            <a:r>
              <a:rPr lang="pt-PT" sz="1200" b="1" dirty="0">
                <a:solidFill>
                  <a:schemeClr val="tx2"/>
                </a:solidFill>
              </a:rPr>
              <a:t> Ibérico sobre </a:t>
            </a:r>
            <a:r>
              <a:rPr lang="pt-PT" sz="1200" b="1" dirty="0" err="1">
                <a:solidFill>
                  <a:schemeClr val="tx2"/>
                </a:solidFill>
              </a:rPr>
              <a:t>Infraestructuras</a:t>
            </a:r>
            <a:r>
              <a:rPr lang="pt-PT" sz="1200" b="1" dirty="0">
                <a:solidFill>
                  <a:schemeClr val="tx2"/>
                </a:solidFill>
              </a:rPr>
              <a:t> de </a:t>
            </a:r>
            <a:r>
              <a:rPr lang="pt-PT" sz="1200" b="1" dirty="0" err="1">
                <a:solidFill>
                  <a:schemeClr val="tx2"/>
                </a:solidFill>
              </a:rPr>
              <a:t>Datos</a:t>
            </a:r>
            <a:r>
              <a:rPr lang="pt-PT" sz="1200" b="1" dirty="0">
                <a:solidFill>
                  <a:schemeClr val="tx2"/>
                </a:solidFill>
              </a:rPr>
              <a:t> </a:t>
            </a:r>
            <a:r>
              <a:rPr lang="pt-PT" sz="1200" b="1" dirty="0" err="1">
                <a:solidFill>
                  <a:schemeClr val="tx2"/>
                </a:solidFill>
              </a:rPr>
              <a:t>Espaciales</a:t>
            </a:r>
            <a:endParaRPr lang="pt-PT" sz="1200" b="1" dirty="0">
              <a:solidFill>
                <a:schemeClr val="tx2"/>
              </a:solidFill>
            </a:endParaRPr>
          </a:p>
          <a:p>
            <a:pPr algn="ctr"/>
            <a:r>
              <a:rPr lang="pt-PT" sz="1200" b="1" dirty="0">
                <a:solidFill>
                  <a:schemeClr val="tx2"/>
                </a:solidFill>
              </a:rPr>
              <a:t>11, 12 y 13 de </a:t>
            </a:r>
            <a:r>
              <a:rPr lang="pt-PT" sz="1200" b="1" dirty="0" err="1">
                <a:solidFill>
                  <a:schemeClr val="tx2"/>
                </a:solidFill>
              </a:rPr>
              <a:t>noviembre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8209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0"/>
            <a:ext cx="91418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8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0"/>
            <a:ext cx="91418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7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84AAF65-EB6E-0582-8D03-E8385381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0"/>
            <a:ext cx="91418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64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D7F9D08-189C-C53B-0642-6F6588349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0"/>
            <a:ext cx="914186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951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30</Words>
  <Application>Microsoft Office PowerPoint</Application>
  <PresentationFormat>Apresentação no Ecrã (16:9)</PresentationFormat>
  <Paragraphs>5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António Manuel Rodrigues Pereira</dc:creator>
  <cp:lastModifiedBy>Paula Camacho</cp:lastModifiedBy>
  <cp:revision>9</cp:revision>
  <dcterms:created xsi:type="dcterms:W3CDTF">2026-09-22T12:29:53Z</dcterms:created>
  <dcterms:modified xsi:type="dcterms:W3CDTF">2026-09-23T09:49:05Z</dcterms:modified>
</cp:coreProperties>
</file>